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56" r:id="rId10"/>
    <p:sldId id="25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3E3C16-0286-432D-81B3-830873F48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55A802-1B7A-46FB-BABB-848CF823DE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AA7F63-363A-4879-97E5-4FB227320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4B0B4F-4032-4B47-B61B-7FEC8D9B1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2FB021-9931-4908-B589-0C7FF1458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847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6FECD7-6C8E-4555-B969-FB11546FC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F83F278-EC37-4996-92DD-2B5364F11A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0FAD11-448D-4B84-BBED-C97BD9030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94F3E3-184A-4D20-96C7-B60F5BE93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0CB739-89FD-4FD3-AD5B-39DDDF5B3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1712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1AAB083-61BA-4391-9AC7-2D26F81E06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25439B8-FE09-4398-9327-6F8B14FC4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F0898B-4B64-49BD-A7FB-9B605DCE2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25D69C-1570-4A55-8E98-4B0B0C78B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7A82C8-6E22-4523-9D15-0AB887F4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987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A79274-EE9B-49B0-97C3-EC4EFBA83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EB4DA6-81D7-480F-ACF4-2A79CBD5B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A4F748-5A72-4341-A416-92F21691E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6031C3-119C-42DB-9DCF-B1873D28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7E156A-3D3D-4933-9355-BB818F32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621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A797BB-DA59-43DF-9047-D4D1B24B2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E09415-2237-4E0D-90C2-F101F2FF0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988671-4166-4231-A623-5170D3952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4675DF-53D2-4F36-A5B3-99D99BB50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2E81DC-2571-4B02-BEDE-022376A2B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792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59BE28-3B04-47F3-8655-4FDC6A130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4C224B-EB8F-4BA1-A5B8-199066BE82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A5D5630-4CD1-4E49-A284-A893C7D27F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BC92EA-DAE4-42DE-AC40-4EE877E90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BF6F7B-31D5-4706-82F2-7B09CB062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630061-2471-44F5-A392-B5E74539C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618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FCAB2-DC9A-4093-AAAC-727F8B7DE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7D0BA4-1122-4D06-B8C5-30B92ACEE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B796C1-9DEC-4090-9F27-186E1EE2F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F597843-9DE7-42FB-8D66-92ACA39CD9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BE8F232-9623-49D9-A26D-572F63B510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711E9FB-A7E8-4348-8D67-96CF8A6A7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97BDCD9-7900-4C62-B81A-AFB674CAE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6BEEFAA-FF2D-4998-93C9-833A9E53D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31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0A6BEE-4701-4C24-B37B-4C9FC72DA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AEA24C-E7F3-452E-B9D6-9B9165930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A7717AD-685D-46B5-9C37-8634927F8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173E64-55A9-4322-838B-193EF7D7C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838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589D001-9E82-49BD-A40D-84EDFF6BF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4A0A88-7902-4142-A721-8BE945F48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20579C-6351-471B-80B7-53E4D50F2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649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960A1-A118-4778-8603-24D167202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281991-47F9-4CA3-918F-B96F7A2B2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3D2BA8-5AA1-4624-A690-8C8D2B938A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9E4367-3A36-42A3-88D0-57D352335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EB2E15-E806-4C6F-A094-3A80CD975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6A8C3C-EC8E-4B1F-9A8C-1133C8EC5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44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BEDADA-CBEE-4411-B520-7A8AB5739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5C9A674-98F0-4F8A-9707-730F7441B6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D8C3AF-B4A2-491B-8F7D-E1F9D9871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B2FFD9-6E63-4979-8196-CBF207F87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2419F2-DA44-4814-BEF3-69EAAFC19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9C2C1A-3C99-45E6-B0FA-75A2F7BDF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116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673111C-3BED-4C14-99B6-E3D10B0BB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3F16F3-F435-4BB0-9DFC-BD82BB392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B524B4-5FCD-4964-8E77-4DF4BA4AE8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50C8E-8E40-4D1D-BA00-35BDA87199F0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4289D6-EB7F-4164-95E2-C25217A7F7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CB6BBC-F715-4ED6-884D-D484BB5E18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E79FF-26F3-4B5F-A4F8-FC9274F4F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164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CCE686-9DBC-4A58-BF6F-CC2D4107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9E90CC-6E0A-4B8A-8B08-50B2BE0B5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A97E598-56AD-4690-996F-2FCB04438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08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B8B03D7-65E6-41C0-BBDF-326E10C92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684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A84549-FE74-4C6A-89B0-66114E31F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EC7447-331F-4DEE-9F96-F257B080C9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4E7FDCA-6FD3-46BD-BA0F-77EBEC3E8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053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92AE1A-75D9-41EF-A468-0B3760765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81F582-D6F1-4E4E-874A-B498F19B6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EA5BE36-5415-4791-B406-2177C78F3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37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91D247-4794-4957-9FD4-0E3ED303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C2CE3F-EAC7-4E80-B4A0-CBA670847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B3F9C4-A0F9-44A0-96EB-40EC77F08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76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33D2FB-B2F9-450C-BFD7-FE64C383F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FD2658-C686-43B6-8B79-D4B8374E3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899F11D-7F25-497F-86F5-A4EB1DA4D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94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836A8A-9B04-4EBC-8D09-9D46E59E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C76F92-2018-4D3B-8DCD-53015ACC7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7E19F2-9C9A-4251-8956-DB68BBFC5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699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F6B34-5AA7-45FE-ACD4-819B01739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A82F7C-BF38-40E4-AF7B-49AF4B146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6A86CF8-2C5F-4467-AC1C-90BBE7660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033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0A1B9E-D985-4507-BF13-A3C95724F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0A3879-CCD5-422B-9A0F-6FB3DA88D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9F246CD-E54F-40A1-AC38-16858AA6D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95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1595ABB-1075-453A-BC21-11A6FB2DB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477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Office PowerPoint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HP</dc:creator>
  <cp:lastModifiedBy>HP</cp:lastModifiedBy>
  <cp:revision>2</cp:revision>
  <dcterms:created xsi:type="dcterms:W3CDTF">2020-05-13T21:23:17Z</dcterms:created>
  <dcterms:modified xsi:type="dcterms:W3CDTF">2020-05-13T21:52:43Z</dcterms:modified>
</cp:coreProperties>
</file>

<file path=docProps/thumbnail.jpeg>
</file>